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aquesta presentació parlarem de les Cutscene o Cinemàtiques.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4311f71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64311f71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es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Advantages: Feedback del player. Si s’utilitza el motor per renderitzar escenes, no es necesita integrar un altre equip especialitzat.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es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Disadvantages: Pitjor qualitat, pero avui dia no hi ha molta diferencia.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64311f71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64311f71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64311f7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64311f7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64311f71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64311f71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4311f71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64311f71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64311f71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64311f71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64311f71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64311f71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64311f71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64311f7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64311f71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64311f71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64311f71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64311f71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59d018b69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59d018b69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64311f71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64311f71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64311f71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64311f71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64311f71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64311f71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64311f71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64311f71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64311f71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64311f71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64311f71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64311f71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64311f71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64311f71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64311f71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64311f71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64311f71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64311f71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64311f71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64311f71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59d018b6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59d018b6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 agafat dues definicions, una de Wikipedia i l’altre d’Oxford Living dictionary. Com que ninguna de les dues m’acabava de convencer, he creat una a partir d’aquestes.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Primera: Diu que no es interactiu, però pot ser-ho.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Segona: Si, bé, però es pot generalitzar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59d018b69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59d018b69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Historia: Desenvolupar la historia. Explicar una mica aquell univers. Si hi ha dos bàndols, explicar la motivació dels primers, i perquè estan enfrontats entre ells.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Mood: Posar en un estat animic a aquell jugador. Volem transmetre una sensació al jugador. Si es un shooter, volem que el jugador es senti.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Presentar. Presentarli tots els elements que es troben, el nou escenari.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59d018b69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59d018b69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4311f71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64311f71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4311f71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4311f71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64311f71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64311f71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4311f71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64311f71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gif"/><Relationship Id="rId4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mailto:alex2521999@gmail.com" TargetMode="External"/><Relationship Id="rId4" Type="http://schemas.openxmlformats.org/officeDocument/2006/relationships/image" Target="../media/image36.gif"/><Relationship Id="rId5" Type="http://schemas.openxmlformats.org/officeDocument/2006/relationships/image" Target="../media/image2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gif"/><Relationship Id="rId4" Type="http://schemas.openxmlformats.org/officeDocument/2006/relationships/image" Target="../media/image22.gif"/><Relationship Id="rId5" Type="http://schemas.openxmlformats.org/officeDocument/2006/relationships/image" Target="../media/image17.gif"/><Relationship Id="rId6" Type="http://schemas.openxmlformats.org/officeDocument/2006/relationships/image" Target="../media/image2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Relationship Id="rId4" Type="http://schemas.openxmlformats.org/officeDocument/2006/relationships/image" Target="../media/image16.gif"/><Relationship Id="rId5" Type="http://schemas.openxmlformats.org/officeDocument/2006/relationships/image" Target="../media/image32.gif"/><Relationship Id="rId6" Type="http://schemas.openxmlformats.org/officeDocument/2006/relationships/image" Target="../media/image6.gif"/><Relationship Id="rId7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Relationship Id="rId4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64275" y="8433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Cutscene Manager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13152" y="45666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Alex Morales Garcia</a:t>
            </a:r>
            <a:endParaRPr sz="1200"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20662" l="14445" r="16797" t="25611"/>
          <a:stretch/>
        </p:blipFill>
        <p:spPr>
          <a:xfrm>
            <a:off x="2996675" y="2508075"/>
            <a:ext cx="3235550" cy="14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In-Game</a:t>
            </a:r>
            <a:endParaRPr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729450" y="1986900"/>
            <a:ext cx="7688700" cy="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4292E"/>
                </a:solidFill>
              </a:rPr>
              <a:t>The system is using the games graphics engine to render the cutscene.</a:t>
            </a:r>
            <a:endParaRPr sz="14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71750"/>
            <a:ext cx="3696675" cy="20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925" y="2526312"/>
            <a:ext cx="3767799" cy="21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Cutscene Manager in Engines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74" y="2030000"/>
            <a:ext cx="7129150" cy="1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500" y="3583625"/>
            <a:ext cx="3692400" cy="14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3900" y="1821325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Cutscene Manager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3707275" y="2078875"/>
            <a:ext cx="471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Main functions: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void PlayCutscene(string path)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void LoadCutscene(string path)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void ExecuteCutscene(float dt)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void ClearCutscene();</a:t>
            </a:r>
            <a:endParaRPr sz="2000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00" y="1937750"/>
            <a:ext cx="2786800" cy="25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Cutscene Elements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729450" y="2078875"/>
            <a:ext cx="414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Elements that appear in the cutscene. There are four types: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Map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Entity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Text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Image</a:t>
            </a:r>
            <a:endParaRPr sz="1800"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775" y="2197275"/>
            <a:ext cx="3552275" cy="24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Cutscene Actions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729450" y="2078875"/>
            <a:ext cx="4491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Actions that will reproduce in the cutscene. There are four different types: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MoveCamera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MoveEntity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ModifyText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ModifyImage</a:t>
            </a:r>
            <a:endParaRPr sz="1800"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025" y="1801100"/>
            <a:ext cx="319403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PlayCutscene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Call </a:t>
            </a:r>
            <a:r>
              <a:rPr b="1" lang="es" sz="1800"/>
              <a:t>LoadCutscene </a:t>
            </a:r>
            <a:r>
              <a:rPr lang="es" sz="1800"/>
              <a:t>and set the parameter </a:t>
            </a:r>
            <a:r>
              <a:rPr b="1" lang="es" sz="1800"/>
              <a:t>is_executing</a:t>
            </a:r>
            <a:r>
              <a:rPr lang="es" sz="1800"/>
              <a:t> to true.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/>
              <a:t>It needs the xml path.</a:t>
            </a:r>
            <a:endParaRPr sz="1800"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363" y="3206988"/>
            <a:ext cx="42576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LoadCutscene</a:t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729450" y="1938238"/>
            <a:ext cx="51429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It loads all the elements from the xml. It </a:t>
            </a:r>
            <a:r>
              <a:rPr lang="es"/>
              <a:t>receives</a:t>
            </a:r>
            <a:r>
              <a:rPr lang="es"/>
              <a:t> a path which is the </a:t>
            </a:r>
            <a:r>
              <a:rPr lang="es"/>
              <a:t>location</a:t>
            </a:r>
            <a:r>
              <a:rPr lang="es"/>
              <a:t> of the xml document.</a:t>
            </a:r>
            <a:endParaRPr/>
          </a:p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729450" y="2455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ExecuteCutscene</a:t>
            </a:r>
            <a:endParaRPr/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729450" y="3013225"/>
            <a:ext cx="50154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Iterates the elements of the actions. When the action is finished, it goes to the next one.</a:t>
            </a:r>
            <a:endParaRPr/>
          </a:p>
        </p:txBody>
      </p:sp>
      <p:sp>
        <p:nvSpPr>
          <p:cNvPr id="214" name="Google Shape;214;p28"/>
          <p:cNvSpPr txBox="1"/>
          <p:nvPr>
            <p:ph type="title"/>
          </p:nvPr>
        </p:nvSpPr>
        <p:spPr>
          <a:xfrm>
            <a:off x="729450" y="3502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Clear</a:t>
            </a:r>
            <a:r>
              <a:rPr lang="es"/>
              <a:t>Cutscene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729450" y="4060075"/>
            <a:ext cx="5043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Clears all the elements and actions from the actions and elements.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350" y="2074125"/>
            <a:ext cx="2874634" cy="21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XML</a:t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729450" y="1986900"/>
            <a:ext cx="7688700" cy="2906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The XML has a cutscene child. Inside of it there is the </a:t>
            </a:r>
            <a:r>
              <a:rPr b="1" lang="es" sz="1800"/>
              <a:t>elements</a:t>
            </a:r>
            <a:r>
              <a:rPr lang="es" sz="1800"/>
              <a:t> and the </a:t>
            </a:r>
            <a:r>
              <a:rPr b="1" lang="es" sz="1800"/>
              <a:t>actions</a:t>
            </a:r>
            <a:r>
              <a:rPr lang="es" sz="1800"/>
              <a:t>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163" y="2891538"/>
            <a:ext cx="65055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XML Elements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&lt;element type=”” &lt;!--Info about that element</a:t>
            </a:r>
            <a:r>
              <a:rPr lang="es"/>
              <a:t>--&gt;</a:t>
            </a:r>
            <a:r>
              <a:rPr lang="es"/>
              <a:t>  /&gt;</a:t>
            </a:r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625" y="2571750"/>
            <a:ext cx="66103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XML Actions</a:t>
            </a:r>
            <a:endParaRPr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&lt;cutscene action=””&gt;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	&lt;!--Action attribute</a:t>
            </a:r>
            <a:r>
              <a:rPr lang="es"/>
              <a:t>--&gt;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&lt;/cutscene&gt;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825" y="2023450"/>
            <a:ext cx="4860050" cy="29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Index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4272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1.What is a Cutscene?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2.Why we use it?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3.Cutscene Systems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4.Cutscene Editors in Engines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5.Cutscene Manager</a:t>
            </a:r>
            <a:r>
              <a:rPr lang="es" sz="2000"/>
              <a:t>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7415" l="0" r="0" t="0"/>
          <a:stretch/>
        </p:blipFill>
        <p:spPr>
          <a:xfrm>
            <a:off x="4893375" y="2185000"/>
            <a:ext cx="3611875" cy="25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1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Add</a:t>
            </a:r>
            <a:r>
              <a:rPr b="1" lang="es" sz="1400">
                <a:solidFill>
                  <a:srgbClr val="000000"/>
                </a:solidFill>
              </a:rPr>
              <a:t> 3 CutsceneEntity: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s" sz="1400">
                <a:solidFill>
                  <a:srgbClr val="000000"/>
                </a:solidFill>
              </a:rPr>
              <a:t>Gold: His name is gold, and it has to be situated in x=10 and y=340.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s" sz="1400">
                <a:solidFill>
                  <a:srgbClr val="000000"/>
                </a:solidFill>
              </a:rPr>
              <a:t>Silver: Her name is silver, and it has to be situated in x=670 and y=338.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s" sz="1400">
                <a:solidFill>
                  <a:srgbClr val="000000"/>
                </a:solidFill>
              </a:rPr>
              <a:t>Ruby: His name is rival, and it has to be situated in x=670 and y=365.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425" y="2327672"/>
            <a:ext cx="3595075" cy="25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841925" y="3841700"/>
            <a:ext cx="55752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Tip: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&lt;element type="" name="" pos_x="" pos_y=""/&gt;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2</a:t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729450" y="2078875"/>
            <a:ext cx="7688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4292E"/>
                </a:solidFill>
              </a:rPr>
              <a:t>Add a </a:t>
            </a:r>
            <a:r>
              <a:rPr b="1" lang="es" sz="1400">
                <a:solidFill>
                  <a:srgbClr val="24292E"/>
                </a:solidFill>
              </a:rPr>
              <a:t>CutsceneImage</a:t>
            </a:r>
            <a:r>
              <a:rPr lang="es" sz="1400">
                <a:solidFill>
                  <a:srgbClr val="24292E"/>
                </a:solidFill>
              </a:rPr>
              <a:t>, which will be used as a dialog. </a:t>
            </a:r>
            <a:endParaRPr sz="1400">
              <a:solidFill>
                <a:srgbClr val="24292E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s" sz="1400">
                <a:solidFill>
                  <a:srgbClr val="24292E"/>
                </a:solidFill>
              </a:rPr>
              <a:t>The name has to be dialog_image. </a:t>
            </a:r>
            <a:endParaRPr sz="1400">
              <a:solidFill>
                <a:srgbClr val="24292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s" sz="1400">
                <a:solidFill>
                  <a:srgbClr val="24292E"/>
                </a:solidFill>
              </a:rPr>
              <a:t>The position is {85,265} and the rect {0,0,370,103}. </a:t>
            </a:r>
            <a:endParaRPr sz="1400">
              <a:solidFill>
                <a:srgbClr val="24292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s" sz="1400">
                <a:solidFill>
                  <a:srgbClr val="24292E"/>
                </a:solidFill>
              </a:rPr>
              <a:t>It has to be deactivated when starts.</a:t>
            </a:r>
            <a:endParaRPr sz="14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693350" y="3537475"/>
            <a:ext cx="78675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Tip:</a:t>
            </a:r>
            <a:endParaRPr sz="120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&lt;element type="" name ="" pos_x="" pos_y="" rect_x="" rect_y="" rect_w="" rect_h="" active=""/&gt;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200" y="3263100"/>
            <a:ext cx="3047525" cy="8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3</a:t>
            </a:r>
            <a:endParaRPr/>
          </a:p>
        </p:txBody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Create a </a:t>
            </a:r>
            <a:r>
              <a:rPr b="1" lang="es" sz="1400">
                <a:solidFill>
                  <a:srgbClr val="24292E"/>
                </a:solidFill>
                <a:highlight>
                  <a:srgbClr val="FFFFFF"/>
                </a:highlight>
              </a:rPr>
              <a:t>MoveEntity</a:t>
            </a: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 action. You have to pass: 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the name of the entity which will be affected by it. We want that gold is affected by it. 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start time = 0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duration = 4000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speed_x = 88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speed y = 0.</a:t>
            </a:r>
            <a:endParaRPr sz="1400"/>
          </a:p>
        </p:txBody>
      </p:sp>
      <p:sp>
        <p:nvSpPr>
          <p:cNvPr id="260" name="Google Shape;260;p34"/>
          <p:cNvSpPr txBox="1"/>
          <p:nvPr/>
        </p:nvSpPr>
        <p:spPr>
          <a:xfrm>
            <a:off x="587225" y="3947825"/>
            <a:ext cx="68697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Tip: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&lt;cutscene action="" entity=""&gt;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&lt;time start="" duration="" speed_x="" speed_y=""/&gt;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&lt;/cutscene&gt;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600" y="2884625"/>
            <a:ext cx="2179100" cy="21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4</a:t>
            </a:r>
            <a:endParaRPr/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 a </a:t>
            </a:r>
            <a:r>
              <a:rPr b="1"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new CutsceneEntity</a:t>
            </a: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which will be load from the xml. 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Check the </a:t>
            </a:r>
            <a:r>
              <a:rPr i="1"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CutsceneEntity constructor</a:t>
            </a: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more information</a:t>
            </a: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75" y="2635470"/>
            <a:ext cx="3002275" cy="23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5</a:t>
            </a:r>
            <a:endParaRPr/>
          </a:p>
        </p:txBody>
      </p:sp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3637250" y="2043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 a </a:t>
            </a:r>
            <a:r>
              <a:rPr b="1"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new CutsceneImage</a:t>
            </a: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which will be load from the xml. 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Check the </a:t>
            </a:r>
            <a:r>
              <a:rPr i="1"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CutsceneImage constructor</a:t>
            </a: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more information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7000" y="2642550"/>
            <a:ext cx="2650625" cy="23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You should see this</a:t>
            </a:r>
            <a:endParaRPr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00" y="1919600"/>
            <a:ext cx="4184101" cy="31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6</a:t>
            </a:r>
            <a:endParaRPr/>
          </a:p>
        </p:txBody>
      </p:sp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 a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new CutsceneMoveEntity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will be load from the xml. 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Check the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CutsceneMoveEntity constructor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more information. 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875" y="3320575"/>
            <a:ext cx="4014000" cy="16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7: Just one more!</a:t>
            </a:r>
            <a:endParaRPr/>
          </a:p>
        </p:txBody>
      </p:sp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729450" y="2078875"/>
            <a:ext cx="76887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Find the corresponding entity depending on the entity_name that has been passed. 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All the elements are in a map, which first value is a string and a second one is a CutsceneElement.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6" name="Google Shape;296;p39"/>
          <p:cNvSpPr txBox="1"/>
          <p:nvPr/>
        </p:nvSpPr>
        <p:spPr>
          <a:xfrm>
            <a:off x="729450" y="4230825"/>
            <a:ext cx="77958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There is a function in maps which is find(). You have to find it by the name and acces to the second element.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50" y="2924167"/>
            <a:ext cx="1688750" cy="12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729450" y="1318650"/>
            <a:ext cx="801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8: The last one! Yeah, finally! Thank you :)</a:t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729450" y="19373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4292E"/>
                </a:solidFill>
              </a:rPr>
              <a:t>Uncomment the code and check functionallity. The result has to be something like this:</a:t>
            </a:r>
            <a:endParaRPr sz="14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075" y="2405475"/>
            <a:ext cx="3518725" cy="26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attention!</a:t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803300" y="4171275"/>
            <a:ext cx="44211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GitHub:</a:t>
            </a:r>
            <a:r>
              <a:rPr lang="es"/>
              <a:t> AlexMG99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Gmail: </a:t>
            </a:r>
            <a:r>
              <a:rPr lang="es" u="sng">
                <a:solidFill>
                  <a:schemeClr val="hlink"/>
                </a:solidFill>
                <a:hlinkClick r:id="rId3"/>
              </a:rPr>
              <a:t>alex2521999@gmail.com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Twitter, Instagram and everything: </a:t>
            </a:r>
            <a:r>
              <a:rPr lang="es"/>
              <a:t>alex2521999</a:t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300" y="1825550"/>
            <a:ext cx="3024250" cy="22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000" y="1666650"/>
            <a:ext cx="333130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a Cutscene?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</a:rPr>
              <a:t>A sequence in a video game that is not interactive, breaking up the gameplay. -</a:t>
            </a:r>
            <a:r>
              <a:rPr i="1" lang="es" sz="1200">
                <a:solidFill>
                  <a:srgbClr val="222222"/>
                </a:solidFill>
                <a:highlight>
                  <a:srgbClr val="FFFFFF"/>
                </a:highlight>
              </a:rPr>
              <a:t>Wikipedia</a:t>
            </a:r>
            <a:endParaRPr i="1" sz="12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A2A2A"/>
                </a:solidFill>
                <a:highlight>
                  <a:srgbClr val="FFFFFF"/>
                </a:highlight>
              </a:rPr>
              <a:t>A scene that develops the storyline and is often shown on completion of a certain level, or when the player's character dies. -</a:t>
            </a:r>
            <a:r>
              <a:rPr i="1" lang="es" sz="1200">
                <a:solidFill>
                  <a:srgbClr val="2A2A2A"/>
                </a:solidFill>
                <a:highlight>
                  <a:srgbClr val="FFFFFF"/>
                </a:highlight>
              </a:rPr>
              <a:t>Oxford Living dictionary</a:t>
            </a:r>
            <a:endParaRPr i="1" sz="12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2A2A2A"/>
              </a:solidFill>
              <a:highlight>
                <a:srgbClr val="FFFFFF"/>
              </a:highlight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742875" y="3463750"/>
            <a:ext cx="7817700" cy="122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860000" dist="28575">
              <a:srgbClr val="000000">
                <a:alpha val="5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2A2A2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scene  in a videogame that may no be interactive, which usually develops the storyline and is shown when a certain event occurs.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we use it?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5401425" y="2020225"/>
            <a:ext cx="20775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s" sz="3000"/>
              <a:t>History</a:t>
            </a:r>
            <a:endParaRPr b="1" sz="30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25" y="2077675"/>
            <a:ext cx="4482825" cy="25821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5401425" y="2647650"/>
            <a:ext cx="34137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ato"/>
              <a:buChar char="●"/>
            </a:pPr>
            <a:r>
              <a:rPr b="1" lang="e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5409025" y="3324075"/>
            <a:ext cx="3770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ato"/>
              <a:buChar char="●"/>
            </a:pPr>
            <a:r>
              <a:rPr b="1" lang="e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Present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5409025" y="4067925"/>
            <a:ext cx="3770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ato"/>
              <a:buChar char="●"/>
            </a:pPr>
            <a:r>
              <a:rPr b="1" lang="e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Gameplay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25" y="2167500"/>
            <a:ext cx="4482825" cy="25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225" y="2145407"/>
            <a:ext cx="4349622" cy="244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225" y="2238525"/>
            <a:ext cx="4482824" cy="2521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Cutscenes Systems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729450" y="2078875"/>
            <a:ext cx="31758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Live-action</a:t>
            </a:r>
            <a:endParaRPr sz="2400"/>
          </a:p>
        </p:txBody>
      </p:sp>
      <p:sp>
        <p:nvSpPr>
          <p:cNvPr id="122" name="Google Shape;122;p17"/>
          <p:cNvSpPr txBox="1"/>
          <p:nvPr/>
        </p:nvSpPr>
        <p:spPr>
          <a:xfrm>
            <a:off x="729450" y="2495575"/>
            <a:ext cx="4202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●"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Pre-rendered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729450" y="2922925"/>
            <a:ext cx="3419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●"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In-Game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729450" y="3328475"/>
            <a:ext cx="211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●"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Interactive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729450" y="3750300"/>
            <a:ext cx="25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●"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Mixed media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400" y="1903100"/>
            <a:ext cx="3483525" cy="26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075" y="1918438"/>
            <a:ext cx="3960075" cy="25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0100" y="1998388"/>
            <a:ext cx="4613476" cy="24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3563" y="2078875"/>
            <a:ext cx="42291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6062" y="2129663"/>
            <a:ext cx="4936225" cy="22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Live-Action</a:t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729450" y="1944450"/>
            <a:ext cx="76887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Involves real actors on a set or in front of a chroma screen</a:t>
            </a:r>
            <a:endParaRPr sz="1400"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050" y="2473000"/>
            <a:ext cx="2875675" cy="23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Mixed media</a:t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727650" y="1993975"/>
            <a:ext cx="76887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The game uses both pre-rendered and real time cutscenes or combine techniques.</a:t>
            </a:r>
            <a:endParaRPr sz="1400"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250" y="2437975"/>
            <a:ext cx="4660919" cy="24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Pre-rendered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29450" y="19232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Animated and rendered beforehand</a:t>
            </a:r>
            <a:endParaRPr sz="1400"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250" y="2310350"/>
            <a:ext cx="2380350" cy="23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200" y="2310350"/>
            <a:ext cx="4238980" cy="23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Interactive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729450" y="19798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</a:rPr>
              <a:t>Involves the player taking control of the character in certain moments.</a:t>
            </a:r>
            <a:endParaRPr sz="1400"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17113"/>
            <a:ext cx="3748300" cy="210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800" y="2518047"/>
            <a:ext cx="3748300" cy="21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